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83419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7" y="1537439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187" y="979050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View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9338</TotalTime>
  <Words>469</Words>
  <Application>Microsoft Office PowerPoint</Application>
  <PresentationFormat>Custom</PresentationFormat>
  <Paragraphs>113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273</cp:revision>
  <dcterms:created xsi:type="dcterms:W3CDTF">2013-09-12T13:05:01Z</dcterms:created>
  <dcterms:modified xsi:type="dcterms:W3CDTF">2021-11-11T10:57:09Z</dcterms:modified>
</cp:coreProperties>
</file>